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1scientific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a:t>
            </a:r>
            <a:r>
              <a:rPr lang="en-US"/>
              <a:t>I saw </a:t>
            </a:r>
            <a:r>
              <a:rPr lang="en-US" dirty="0"/>
              <a:t>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the MA plots by DE candidate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to the sea lion proteins. There are a few steps, so it is safer to let the computer do </a:t>
            </a:r>
            <a:r>
              <a:rPr lang="en-US"/>
              <a:t>the busywork.</a:t>
            </a:r>
            <a:endParaRPr lang="en-US" dirty="0"/>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 Notebooks are perfect </a:t>
            </a:r>
            <a:r>
              <a:rPr lang="en-US"/>
              <a:t>for telling data </a:t>
            </a:r>
            <a:r>
              <a:rPr lang="en-US" dirty="0"/>
              <a:t>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helps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2/25/20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2/25/20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410 differentially expressed proteins</a:t>
            </a:r>
          </a:p>
          <a:p>
            <a:r>
              <a:rPr lang="en-US" sz="3200" dirty="0"/>
              <a:t>Non-model organisms can have poorly annotated genomes</a:t>
            </a:r>
          </a:p>
          <a:p>
            <a:r>
              <a:rPr lang="en-US" sz="3200" dirty="0"/>
              <a:t>Human, mouse are the only annotated higher eukaryotes </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3164941" y="1997470"/>
            <a:ext cx="5862119" cy="3801618"/>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err="1"/>
              <a:t>Github.com</a:t>
            </a:r>
            <a:r>
              <a:rPr lang="en-US" sz="3200" dirty="0"/>
              <a:t>/</a:t>
            </a:r>
            <a:r>
              <a:rPr lang="en-US" sz="3200" dirty="0" err="1"/>
              <a:t>pwilmart</a:t>
            </a:r>
            <a:r>
              <a:rPr lang="en-US" sz="3200" dirty="0"/>
              <a:t>/ABRF_2020</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4043</TotalTime>
  <Words>3279</Words>
  <Application>Microsoft Macintosh PowerPoint</Application>
  <PresentationFormat>Widescreen</PresentationFormat>
  <Paragraphs>206</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143</cp:revision>
  <dcterms:created xsi:type="dcterms:W3CDTF">2020-02-08T23:41:15Z</dcterms:created>
  <dcterms:modified xsi:type="dcterms:W3CDTF">2020-02-25T22:06:53Z</dcterms:modified>
</cp:coreProperties>
</file>